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Roboto" panose="02000000000000000000" pitchFamily="2" charset="0"/>
      <p:regular r:id="rId8"/>
      <p:bold r:id="rId9"/>
      <p:italic r:id="rId10"/>
      <p:boldItalic r:id="rId11"/>
    </p:embeddedFont>
    <p:embeddedFont>
      <p:font typeface="Roboto Medium" panose="02000000000000000000" pitchFamily="2" charset="0"/>
      <p:regular r:id="rId12"/>
      <p: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2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6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381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350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Air Purifiers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177189"/>
            <a:ext cx="57186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Clean Air for a Healthier Life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0843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Breathe easier. Discover how air purifiers transform indoor environments and protect your health through advanced filtration technology.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BBFBF7-5A25-023F-9296-33EE91923B8A}"/>
              </a:ext>
            </a:extLst>
          </p:cNvPr>
          <p:cNvSpPr/>
          <p:nvPr/>
        </p:nvSpPr>
        <p:spPr>
          <a:xfrm>
            <a:off x="5498926" y="7728559"/>
            <a:ext cx="9131474" cy="501041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8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Why Indoor Air Quality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86075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120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2-5x More Polluted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610928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Indoor air exceeds outdoor air quality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86075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120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 Million Deaths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61092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Annual indoor air pollution fatalities worldwide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9798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0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80-90% Indoors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52283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spent in enclosed environments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753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Air purifiers remove allergens, dust, smoke, VOCs, and airborne pathogens—essential for healthier homes and offices.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525"/>
            <a:ext cx="8401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Components of Air Purifiers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7933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Filter 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Traps dust, pollen, smoke, and microbes. Multi-stage filtration combines HEPA, activated carbon, and UV technology.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07933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Fan &amp; Motor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Draws polluted air through filters and circulates purified air back into the room continuously.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07933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Housing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Encloses all components and optimizes airflow direction for maximum circulation efficiency.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F513D-54AD-E685-BE47-C67726EF02A4}"/>
              </a:ext>
            </a:extLst>
          </p:cNvPr>
          <p:cNvSpPr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927" y="438388"/>
            <a:ext cx="8632508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How Air Purifiers Work: The Purification Process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7" y="1255514"/>
            <a:ext cx="478274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95626" y="1414939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Air Intake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195626" y="1759625"/>
            <a:ext cx="12876848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Fan draws polluted air with particles and contaminants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04" y="2371487"/>
            <a:ext cx="478274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34703" y="2530912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Pre-Filter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434703" y="2875597"/>
            <a:ext cx="1263777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large debris: dust, hair, and visible particles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01" y="3487460"/>
            <a:ext cx="478274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3900" y="3646884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Activated Carbon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673900" y="3991570"/>
            <a:ext cx="1239857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Absorbs odors and volatile organic compounds (VOCs)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278" y="4603433"/>
            <a:ext cx="478274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2977" y="4762857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HEPA Filter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912977" y="5107543"/>
            <a:ext cx="1215949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Traps 99.97% of particles ≥0.3 microns: allergens, bacteria, smoke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01" y="5719405"/>
            <a:ext cx="478274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3900" y="5878830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UV-C Sterilization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1673900" y="6223516"/>
            <a:ext cx="1239857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Optional: kills viruses and bacteria for enhanced protection</a:t>
            </a:r>
            <a:endParaRPr lang="en-US" sz="12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04" y="6835378"/>
            <a:ext cx="478274" cy="11430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34703" y="6994803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Clean Air Release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1434703" y="7339489"/>
            <a:ext cx="1263777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Purified air circulates back, continuously refreshing atmosphere</a:t>
            </a:r>
            <a:endParaRPr lang="en-US" sz="12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8DFDE4-E681-5BC0-865B-85ED18D8670C}"/>
              </a:ext>
            </a:extLst>
          </p:cNvPr>
          <p:cNvSpPr/>
          <p:nvPr/>
        </p:nvSpPr>
        <p:spPr>
          <a:xfrm>
            <a:off x="0" y="7760137"/>
            <a:ext cx="14630400" cy="46946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94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992" y="3038594"/>
            <a:ext cx="7212092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Health Benefits &amp; Best Practices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6992" y="4158734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Benefits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96992" y="4668917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asthma and allergy triggers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6992" y="5057180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odors and freshens air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6992" y="5445443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Prevents airborne infections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6992" y="5833705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Improves sleep quality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6992" y="6221968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overall wellness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5708" y="4158734"/>
            <a:ext cx="2677835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Maximum Effectiveness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565708" y="4668917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 continuously in frequently used rooms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5708" y="5057180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doors and windows closed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5708" y="5445443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Match purifier size to room square footage (CFM)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565708" y="5833705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Replace filters regularly per manufacturer guidelines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565708" y="6221968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HEPA models; avoid ionic or ozone generators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96992" y="6834188"/>
            <a:ext cx="13236416" cy="846177"/>
          </a:xfrm>
          <a:prstGeom prst="roundRect">
            <a:avLst>
              <a:gd name="adj" fmla="val 9886"/>
            </a:avLst>
          </a:prstGeom>
          <a:solidFill>
            <a:srgbClr val="0F163E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64" y="7129820"/>
            <a:ext cx="248841" cy="19907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43978" y="7083028"/>
            <a:ext cx="1239035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air is not a luxury</a:t>
            </a: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—it's essential for better health, comfort, and quality of life.</a:t>
            </a:r>
            <a:endParaRPr lang="en-US" sz="15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BFFAC0-38D6-1E8C-7A9B-62C7756A71B2}"/>
              </a:ext>
            </a:extLst>
          </p:cNvPr>
          <p:cNvSpPr/>
          <p:nvPr/>
        </p:nvSpPr>
        <p:spPr>
          <a:xfrm>
            <a:off x="0" y="7740135"/>
            <a:ext cx="14630400" cy="489465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308</Words>
  <Application>Microsoft Macintosh PowerPoint</Application>
  <PresentationFormat>Custom</PresentationFormat>
  <Paragraphs>50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Roboto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Atul Kumar</cp:lastModifiedBy>
  <cp:revision>4</cp:revision>
  <dcterms:created xsi:type="dcterms:W3CDTF">2025-11-02T09:34:34Z</dcterms:created>
  <dcterms:modified xsi:type="dcterms:W3CDTF">2025-11-09T18:47:31Z</dcterms:modified>
</cp:coreProperties>
</file>